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304800"/>
            <a:ext cx="864985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19 </a:t>
            </a:r>
            <a:r>
              <a:rPr lang="fr-FR" sz="3200" dirty="0" smtClean="0">
                <a:latin typeface="Kristen ITC" pitchFamily="66" charset="0"/>
              </a:rPr>
              <a:t>octobre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30746" y="1371600"/>
            <a:ext cx="8760854" cy="58477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àFM</a:t>
            </a:r>
            <a:r>
              <a:rPr lang="fr-FR" sz="3200" dirty="0" smtClean="0">
                <a:latin typeface="Kristen ITC" pitchFamily="66" charset="0"/>
              </a:rPr>
              <a:t>: </a:t>
            </a:r>
            <a:r>
              <a:rPr lang="fr-FR" sz="3200" dirty="0" smtClean="0">
                <a:latin typeface="Kristen ITC" pitchFamily="66" charset="0"/>
              </a:rPr>
              <a:t>Répondez dans une phrase complète.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" y="5158186"/>
            <a:ext cx="2235931" cy="1765833"/>
          </a:xfrm>
          <a:prstGeom prst="rect">
            <a:avLst/>
          </a:prstGeom>
        </p:spPr>
      </p:pic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" name="Picture 16" descr="http://a6.sphotos.ak.fbcdn.net/hphotos-ak-snc7/317069_10150836174285526_844855525_20850434_1733254753_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30" t="31389" r="13519" b="1"/>
          <a:stretch/>
        </p:blipFill>
        <p:spPr bwMode="auto">
          <a:xfrm>
            <a:off x="1905000" y="3420414"/>
            <a:ext cx="2068462" cy="256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http://a8.sphotos.ak.fbcdn.net/hphotos-ak-ash2/30613_1380836714933_1052370026_31029555_8350449_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286000"/>
            <a:ext cx="1627021" cy="2597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6"/>
          <p:cNvSpPr txBox="1"/>
          <p:nvPr/>
        </p:nvSpPr>
        <p:spPr>
          <a:xfrm>
            <a:off x="63500" y="2667000"/>
            <a:ext cx="5041900" cy="5847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1. C’est qui?  Il est d’où?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4140278" y="4953000"/>
            <a:ext cx="4851322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2. C’est qui?  Elle est d’où?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32</Words>
  <Application>Microsoft Office PowerPoint</Application>
  <PresentationFormat>On-screen Show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23</cp:revision>
  <dcterms:created xsi:type="dcterms:W3CDTF">2011-09-14T23:22:57Z</dcterms:created>
  <dcterms:modified xsi:type="dcterms:W3CDTF">2011-10-19T11:52:54Z</dcterms:modified>
</cp:coreProperties>
</file>